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4D2F-7363-4E2E-B21B-747D6200D4C6}" type="datetimeFigureOut">
              <a:rPr lang="fr-FR" smtClean="0"/>
              <a:t>19/09/2016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E23-E391-459E-9975-B366963F9B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174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4D2F-7363-4E2E-B21B-747D6200D4C6}" type="datetimeFigureOut">
              <a:rPr lang="fr-FR" smtClean="0"/>
              <a:t>19/09/2016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E23-E391-459E-9975-B366963F9B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7237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4D2F-7363-4E2E-B21B-747D6200D4C6}" type="datetimeFigureOut">
              <a:rPr lang="fr-FR" smtClean="0"/>
              <a:t>19/09/2016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E23-E391-459E-9975-B366963F9B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2201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4D2F-7363-4E2E-B21B-747D6200D4C6}" type="datetimeFigureOut">
              <a:rPr lang="fr-FR" smtClean="0"/>
              <a:t>19/09/2016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E23-E391-459E-9975-B366963F9B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3392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4D2F-7363-4E2E-B21B-747D6200D4C6}" type="datetimeFigureOut">
              <a:rPr lang="fr-FR" smtClean="0"/>
              <a:t>19/09/2016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E23-E391-459E-9975-B366963F9B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831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4D2F-7363-4E2E-B21B-747D6200D4C6}" type="datetimeFigureOut">
              <a:rPr lang="fr-FR" smtClean="0"/>
              <a:t>19/09/2016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E23-E391-459E-9975-B366963F9B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448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4D2F-7363-4E2E-B21B-747D6200D4C6}" type="datetimeFigureOut">
              <a:rPr lang="fr-FR" smtClean="0"/>
              <a:t>19/09/2016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E23-E391-459E-9975-B366963F9B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103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4D2F-7363-4E2E-B21B-747D6200D4C6}" type="datetimeFigureOut">
              <a:rPr lang="fr-FR" smtClean="0"/>
              <a:t>19/09/2016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E23-E391-459E-9975-B366963F9B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6448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4D2F-7363-4E2E-B21B-747D6200D4C6}" type="datetimeFigureOut">
              <a:rPr lang="fr-FR" smtClean="0"/>
              <a:t>19/09/2016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E23-E391-459E-9975-B366963F9B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1413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4D2F-7363-4E2E-B21B-747D6200D4C6}" type="datetimeFigureOut">
              <a:rPr lang="fr-FR" smtClean="0"/>
              <a:t>19/09/2016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E23-E391-459E-9975-B366963F9B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60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4D2F-7363-4E2E-B21B-747D6200D4C6}" type="datetimeFigureOut">
              <a:rPr lang="fr-FR" smtClean="0"/>
              <a:t>19/09/2016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5E23-E391-459E-9975-B366963F9B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2640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E4D2F-7363-4E2E-B21B-747D6200D4C6}" type="datetimeFigureOut">
              <a:rPr lang="fr-FR" smtClean="0"/>
              <a:t>19/09/2016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15E23-E391-459E-9975-B366963F9B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012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823" y="0"/>
            <a:ext cx="55963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1573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Didier Impéras</dc:creator>
  <cp:lastModifiedBy>Didier Impéras</cp:lastModifiedBy>
  <cp:revision>2</cp:revision>
  <dcterms:created xsi:type="dcterms:W3CDTF">2016-09-19T06:02:11Z</dcterms:created>
  <dcterms:modified xsi:type="dcterms:W3CDTF">2016-09-19T06:02:58Z</dcterms:modified>
</cp:coreProperties>
</file>